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Comfortaa" panose="020B0604020202020204" charset="0"/>
      <p:regular r:id="rId5"/>
      <p:bold r:id="rId6"/>
    </p:embeddedFont>
    <p:embeddedFont>
      <p:font typeface="Georgia" panose="02040502050405020303" pitchFamily="18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a1e8d8d5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a1e8d8d5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b52c1ce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b52c1ce8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D-OhSROgsA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Comfortaa"/>
                <a:ea typeface="Comfortaa"/>
                <a:cs typeface="Comfortaa"/>
                <a:sym typeface="Comfortaa"/>
              </a:rPr>
              <a:t>Earth Steward Pledge</a:t>
            </a:r>
            <a:endParaRPr sz="302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 pledge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To care about the world around me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To investigate and explore the world around me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To share my learning and do service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To make the world around me a better place for plants, animals, and people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 carry this commitment with me always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 am an Earth Steward!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4455" t="4889" r="4791" b="7644"/>
          <a:stretch/>
        </p:blipFill>
        <p:spPr>
          <a:xfrm>
            <a:off x="6847300" y="120950"/>
            <a:ext cx="2223050" cy="22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525" y="1444816"/>
            <a:ext cx="672551" cy="81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1325" y="1981225"/>
            <a:ext cx="672550" cy="9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r="3836"/>
          <a:stretch/>
        </p:blipFill>
        <p:spPr>
          <a:xfrm>
            <a:off x="4054662" y="2684875"/>
            <a:ext cx="1034675" cy="7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l="13695" r="14149" b="4113"/>
          <a:stretch/>
        </p:blipFill>
        <p:spPr>
          <a:xfrm>
            <a:off x="8055625" y="3066950"/>
            <a:ext cx="732800" cy="10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39720" y="3812225"/>
            <a:ext cx="1155577" cy="9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D-OhSROgs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971" y="251791"/>
            <a:ext cx="8340035" cy="469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On-screen Show (16:9)</PresentationFormat>
  <Paragraphs>8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Comfortaa</vt:lpstr>
      <vt:lpstr>Georgia</vt:lpstr>
      <vt:lpstr>Simple Light</vt:lpstr>
      <vt:lpstr>Earth Steward Pledge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Steward Pledge</dc:title>
  <cp:lastModifiedBy>Klene, Grant</cp:lastModifiedBy>
  <cp:revision>1</cp:revision>
  <dcterms:modified xsi:type="dcterms:W3CDTF">2021-02-19T15:43:41Z</dcterms:modified>
</cp:coreProperties>
</file>